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CF00C2-7EA7-40F1-8474-121EF653C14E}">
  <a:tblStyle styleId="{76CF00C2-7EA7-40F1-8474-121EF653C1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/>
    <p:restoredTop sz="94694"/>
  </p:normalViewPr>
  <p:slideViewPr>
    <p:cSldViewPr snapToGrid="0">
      <p:cViewPr varScale="1">
        <p:scale>
          <a:sx n="161" d="100"/>
          <a:sy n="161" d="100"/>
        </p:scale>
        <p:origin x="576" y="20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</a:t>
            </a:r>
            <a:r>
              <a:rPr lang="en" dirty="0" err="1">
                <a:solidFill>
                  <a:schemeClr val="dk1"/>
                </a:solidFill>
              </a:rPr>
              <a:t>WebDav</a:t>
            </a:r>
            <a:r>
              <a:rPr lang="en" dirty="0">
                <a:solidFill>
                  <a:schemeClr val="dk1"/>
                </a:solidFill>
              </a:rPr>
              <a:t> Reverse Shell Attack]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: create a custom script for the reverse shell attack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cadaver: Use to upload customed php script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folder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msfconsole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: Perform a reverse shell attack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ble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to run customized script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paul.php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and let the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pentester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run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script to locate and obtain the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flag.txt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from root folder</a:t>
            </a: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25088C-3A9A-4B4F-A213-A1C8CC7C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7" y="1636012"/>
            <a:ext cx="2439880" cy="273077"/>
          </a:xfrm>
          <a:prstGeom prst="rect">
            <a:avLst/>
          </a:prstGeom>
        </p:spPr>
      </p:pic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DD27043-A8CB-8447-8B96-60C4ECCD5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74" y="2170423"/>
            <a:ext cx="2428501" cy="879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4D4BF-0B8E-E84F-84FE-69D1B28F3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389795" y="3311247"/>
            <a:ext cx="2439880" cy="264827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55BD2896-9D04-9F4F-9D6D-C228A6678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7258" y="3749224"/>
            <a:ext cx="20828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2005408" y="4209098"/>
            <a:ext cx="5133184" cy="707552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port scan occurred at 3:29 am on 7/29/2020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56 packets were sent, and from </a:t>
            </a:r>
            <a:r>
              <a:rPr lang="en-US" sz="1200" dirty="0"/>
              <a:t>192.168.1.90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user agent shows it is from </a:t>
            </a:r>
            <a:r>
              <a:rPr lang="en" sz="1200" dirty="0" err="1"/>
              <a:t>nmap</a:t>
            </a:r>
            <a:endParaRPr sz="12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954C54-71F7-B74B-BB3A-10EC6805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459" y="693715"/>
            <a:ext cx="5461004" cy="35153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4822469" y="1000749"/>
            <a:ext cx="4090943" cy="2195942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request occur</a:t>
            </a:r>
            <a:r>
              <a:rPr lang="en-US" sz="1200" dirty="0"/>
              <a:t>r</a:t>
            </a:r>
            <a:r>
              <a:rPr lang="en" sz="1200" dirty="0"/>
              <a:t>ed at 22:26 PM on July 29, 2020. And there are 15991 requests are made.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It was requesting </a:t>
            </a:r>
            <a:r>
              <a:rPr lang="en" sz="1200" dirty="0" err="1"/>
              <a:t>connect_to_corp_server</a:t>
            </a:r>
            <a:r>
              <a:rPr lang="en" sz="1200" dirty="0"/>
              <a:t> file inside the </a:t>
            </a:r>
            <a:r>
              <a:rPr lang="en" sz="1200" dirty="0" err="1"/>
              <a:t>secret_folder</a:t>
            </a:r>
            <a:endParaRPr sz="1200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E726DCD-35B2-8C44-85D8-6E124161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88" y="687008"/>
            <a:ext cx="4520794" cy="42296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4825788" y="741300"/>
            <a:ext cx="4023161" cy="373763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15991 requests were made in the attack.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15990 requests had been made before the attacker discovered the password.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62BCF9D-DE5A-A04A-B9A1-96468900C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51" y="824456"/>
            <a:ext cx="4023163" cy="36544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13459" y="3863839"/>
            <a:ext cx="8446212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There were 2 requests were made to this directory.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It was requested the </a:t>
            </a:r>
            <a:r>
              <a:rPr lang="en" sz="1200" dirty="0" err="1"/>
              <a:t>paul.php</a:t>
            </a:r>
            <a:r>
              <a:rPr lang="en" sz="1200" dirty="0"/>
              <a:t> which is the reverse shell php inside the </a:t>
            </a:r>
            <a:r>
              <a:rPr lang="en" sz="1200" dirty="0" err="1"/>
              <a:t>webdav</a:t>
            </a:r>
            <a:r>
              <a:rPr lang="en" sz="1200" dirty="0"/>
              <a:t> folder</a:t>
            </a:r>
            <a:endParaRPr sz="12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F0CD4-EFDB-9740-9AE8-C1EEF7984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71" y="821263"/>
            <a:ext cx="8300300" cy="29614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Detect Nmap user agent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</a:t>
            </a:r>
            <a:r>
              <a:rPr lang="en" sz="1400" dirty="0" err="1"/>
              <a:t>ny</a:t>
            </a:r>
            <a:r>
              <a:rPr lang="en" sz="1400" dirty="0"/>
              <a:t> source </a:t>
            </a:r>
            <a:r>
              <a:rPr lang="en" sz="1400" dirty="0" err="1"/>
              <a:t>ip</a:t>
            </a:r>
            <a:r>
              <a:rPr lang="en" sz="1400" dirty="0"/>
              <a:t> with </a:t>
            </a:r>
            <a:r>
              <a:rPr lang="en" sz="1400" dirty="0" err="1"/>
              <a:t>nmap</a:t>
            </a:r>
            <a:r>
              <a:rPr lang="en" sz="1400" dirty="0"/>
              <a:t> user agent detected more than 1000 times in 30 mins</a:t>
            </a: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Firewall rules to detect user agent</a:t>
            </a: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url</a:t>
            </a:r>
            <a:r>
              <a:rPr lang="en-US" sz="1400" dirty="0"/>
              <a:t> path = hidden directory besides whitelisted </a:t>
            </a:r>
            <a:r>
              <a:rPr lang="en-US" sz="1400" dirty="0" err="1"/>
              <a:t>ip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Any </a:t>
            </a:r>
            <a:r>
              <a:rPr lang="en" sz="1400" dirty="0" err="1"/>
              <a:t>ip</a:t>
            </a:r>
            <a:r>
              <a:rPr lang="en" sz="1400" dirty="0"/>
              <a:t> is not whitelisted </a:t>
            </a:r>
            <a:r>
              <a:rPr lang="en" sz="1400" dirty="0" err="1"/>
              <a:t>ip</a:t>
            </a:r>
            <a:r>
              <a:rPr lang="en" sz="1400" dirty="0"/>
              <a:t>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URL path is hidden directory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M</a:t>
            </a:r>
            <a:r>
              <a:rPr lang="en" sz="1400" dirty="0"/>
              <a:t>ore than 2000 times in 30 minutes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Set allow </a:t>
            </a:r>
            <a:r>
              <a:rPr lang="en-US" sz="1400" dirty="0" err="1"/>
              <a:t>ip</a:t>
            </a:r>
            <a:r>
              <a:rPr lang="en-US" sz="1400" dirty="0"/>
              <a:t> address for specific folder access</a:t>
            </a: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Detect user agent original is Hydra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Any source </a:t>
            </a:r>
            <a:r>
              <a:rPr lang="en-US" sz="1400" dirty="0" err="1"/>
              <a:t>ip</a:t>
            </a:r>
            <a:r>
              <a:rPr lang="en-US" sz="1400" dirty="0"/>
              <a:t> with user agent is Hydra</a:t>
            </a: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400" dirty="0"/>
              <a:t>Use of user certificate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Captcha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Multiple user authentication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Detect URL path is </a:t>
            </a:r>
            <a:r>
              <a:rPr lang="en-US" sz="1400" dirty="0" err="1"/>
              <a:t>WebDav</a:t>
            </a:r>
            <a:r>
              <a:rPr lang="en-US" sz="1400" dirty="0"/>
              <a:t>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IP address is not whitelisted </a:t>
            </a:r>
            <a:r>
              <a:rPr lang="en-US" sz="1400" dirty="0" err="1"/>
              <a:t>ip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I</a:t>
            </a:r>
            <a:r>
              <a:rPr lang="en" sz="1400" dirty="0"/>
              <a:t>f URL path contains </a:t>
            </a:r>
            <a:r>
              <a:rPr lang="en" sz="1400" dirty="0" err="1"/>
              <a:t>webdav</a:t>
            </a:r>
            <a:r>
              <a:rPr lang="en" sz="1400" dirty="0"/>
              <a:t> and source up is not whitelisted </a:t>
            </a:r>
            <a:r>
              <a:rPr lang="en" sz="1400" dirty="0" err="1"/>
              <a:t>ip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/>
            </a:br>
            <a:endParaRPr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Use of SSL certificate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Multiple Factor Authentication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Use of IP and domain filtering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Prevent File execution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Use Request filtering to block certain type of file extension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Use of stateful firewall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When http method is PUT and source </a:t>
            </a:r>
            <a:r>
              <a:rPr lang="en-US" sz="1400" dirty="0" err="1"/>
              <a:t>ip</a:t>
            </a:r>
            <a:r>
              <a:rPr lang="en-US" sz="1400" dirty="0"/>
              <a:t> is unknown </a:t>
            </a:r>
            <a:r>
              <a:rPr lang="en-US" sz="1400" dirty="0" err="1"/>
              <a:t>ip</a:t>
            </a:r>
            <a:r>
              <a:rPr lang="en-US" sz="1400" dirty="0"/>
              <a:t> addresses.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impose strict control of outgoing connections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192.168..1.1 ~ 192.168.1.254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Kali Linux 2020.1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Ubuntu 18.04 LTS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Ubuntu 18.04 LTS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 (server1)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17579A2-ECCD-A947-A0A7-C6D53BF6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0" y="928875"/>
            <a:ext cx="6350000" cy="3860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3013425486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{76CF00C2-7EA7-40F1-8474-121EF653C14E}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Gateway, Hyper-V Host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Pentester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(Server1)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Webserver, Vulnerable Target)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855432696"/>
              </p:ext>
            </p:extLst>
          </p:nvPr>
        </p:nvGraphicFramePr>
        <p:xfrm>
          <a:off x="467150" y="1201900"/>
          <a:ext cx="8362500" cy="3613945"/>
        </p:xfrm>
        <a:graphic>
          <a:graphicData uri="http://schemas.openxmlformats.org/drawingml/2006/table">
            <a:tbl>
              <a:tblPr>
                <a:noFill/>
                <a:tableStyleId>{76CF00C2-7EA7-40F1-8474-121EF653C14E}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vulnerable to port scan</a:t>
                      </a:r>
                      <a:r>
                        <a:rPr lang="en" sz="1200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Finding an active port on a host and exploit a known vulnerability of that service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locate the active port of Capstone and obtain webserver directory listing and structure.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Hidden folder vulnerable to unauthorized access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Website contains confidential accessing information to the public.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obtain webserver secret folder location is vulnerable to brute force attack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vulnerable to brute force attack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to a restricted resource by using the most commonly used usernames and passwords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retrieve Ashton’s password by using Hydra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vulnerable to reverse shell attack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Let the attacker’s machine run shell script on the target’s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Able to upload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paul.php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open remote session to run shell commands locally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[Network Port Scan]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Tools: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Command: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-A 192.168.1.1/24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Able to obtain capstone’s active ports and web directory listings</a:t>
            </a: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FC4E2A41-653F-044B-950A-3B3D7024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31" y="1995782"/>
            <a:ext cx="2287588" cy="21237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[Hidden Folder unauthorized access]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Tools: Web Browser, Hydra,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Crackstation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 web browser to obtain information from files within 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meet_our_team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/ and shows  there is a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that can be access by Ashton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 Hydra to obtain the password of Ashton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Crackstation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obtain Ryan’s password from hashes inside secret folder</a:t>
            </a: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Able to reveal there is a hidden folder inside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and then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Obtain Ashton’s password of Ashton and get access to the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Obtain Ryan’s password and reveal the access information of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folder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ign above a keyboard&#10;&#10;Description automatically generated">
            <a:extLst>
              <a:ext uri="{FF2B5EF4-FFF2-40B4-BE49-F238E27FC236}">
                <a16:creationId xmlns:a16="http://schemas.microsoft.com/office/drawing/2014/main" id="{86767001-8811-434D-8257-028ED2DC9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4" y="1489516"/>
            <a:ext cx="2428501" cy="46137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F29A7C-8D83-B944-8E13-4F9FEE684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54" y="2066967"/>
            <a:ext cx="2428501" cy="9331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FDD41B-68D5-CE4C-A043-785811C0E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477" y="3126256"/>
            <a:ext cx="2411053" cy="16073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1047</Words>
  <Application>Microsoft Macintosh PowerPoint</Application>
  <PresentationFormat>On-screen Show (16:9)</PresentationFormat>
  <Paragraphs>200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Roboto Thin</vt:lpstr>
      <vt:lpstr>Roboto Light</vt:lpstr>
      <vt:lpstr>Roboto</vt:lpstr>
      <vt:lpstr>Roboto Medium</vt:lpstr>
      <vt:lpstr>Roboto Black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[Network Port Scan]</vt:lpstr>
      <vt:lpstr>Exploitation: [Hidden Folder unauthorized access]</vt:lpstr>
      <vt:lpstr>Exploitation: [WebDav Reverse Shell Attack]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Chen, Paul</cp:lastModifiedBy>
  <cp:revision>24</cp:revision>
  <dcterms:modified xsi:type="dcterms:W3CDTF">2020-07-30T05:37:35Z</dcterms:modified>
</cp:coreProperties>
</file>